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  <p:sldId id="260" r:id="rId6"/>
    <p:sldId id="261" r:id="rId7"/>
    <p:sldId id="262" r:id="rId8"/>
    <p:sldId id="263" r:id="rId9"/>
    <p:sldId id="264" r:id="rId10"/>
    <p:sldId id="266" r:id="rId11"/>
    <p:sldId id="267" r:id="rId12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79" autoAdjust="0"/>
    <p:restoredTop sz="94660"/>
  </p:normalViewPr>
  <p:slideViewPr>
    <p:cSldViewPr>
      <p:cViewPr varScale="1">
        <p:scale>
          <a:sx n="62" d="100"/>
          <a:sy n="62" d="100"/>
        </p:scale>
        <p:origin x="152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1CB1-F237-4435-8D2A-2A11A8C3BB91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0155-534F-4AA5-BA44-05B38C0920B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91842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1CB1-F237-4435-8D2A-2A11A8C3BB91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0155-534F-4AA5-BA44-05B38C0920B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32996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1CB1-F237-4435-8D2A-2A11A8C3BB91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0155-534F-4AA5-BA44-05B38C0920B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2115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1CB1-F237-4435-8D2A-2A11A8C3BB91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0155-534F-4AA5-BA44-05B38C0920B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98435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1CB1-F237-4435-8D2A-2A11A8C3BB91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0155-534F-4AA5-BA44-05B38C0920B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36061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1CB1-F237-4435-8D2A-2A11A8C3BB91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0155-534F-4AA5-BA44-05B38C0920B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57570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1CB1-F237-4435-8D2A-2A11A8C3BB91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0155-534F-4AA5-BA44-05B38C0920B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04002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1CB1-F237-4435-8D2A-2A11A8C3BB91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0155-534F-4AA5-BA44-05B38C0920B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46124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1CB1-F237-4435-8D2A-2A11A8C3BB91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0155-534F-4AA5-BA44-05B38C0920B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17688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1CB1-F237-4435-8D2A-2A11A8C3BB91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0155-534F-4AA5-BA44-05B38C0920B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94555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1CB1-F237-4435-8D2A-2A11A8C3BB91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0155-534F-4AA5-BA44-05B38C0920B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68223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F1CB1-F237-4435-8D2A-2A11A8C3BB91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90155-534F-4AA5-BA44-05B38C0920B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76147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'X2Convert.com%20biology_cell_structure_i_nucleus_medical_media_4200199707555984236.mp4'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5089" y="2217262"/>
            <a:ext cx="9144001" cy="20875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  <p:sp>
        <p:nvSpPr>
          <p:cNvPr id="3" name="TextBox 2"/>
          <p:cNvSpPr txBox="1"/>
          <p:nvPr/>
        </p:nvSpPr>
        <p:spPr>
          <a:xfrm>
            <a:off x="539552" y="2383880"/>
            <a:ext cx="8301755" cy="175432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3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TẾ BÀO</a:t>
            </a:r>
            <a:endParaRPr lang="vi-VN" sz="5400" b="1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2916238" y="1125538"/>
            <a:ext cx="316865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4000" b="1">
                <a:latin typeface="Times New Roman" pitchFamily="18" charset="0"/>
                <a:cs typeface="Times New Roman" pitchFamily="18" charset="0"/>
              </a:rPr>
              <a:t>Sinh học 8</a:t>
            </a:r>
            <a:endParaRPr lang="vi-VN" sz="40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8535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8538" y="187325"/>
            <a:ext cx="48244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3. Tế bào</a:t>
            </a:r>
            <a:endParaRPr lang="vi-VN" sz="24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1157" y="631390"/>
            <a:ext cx="77113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IV. Hoạt động sống của tế bào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7657" y="1367388"/>
            <a:ext cx="9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Hoạt động sống của tế bào gồm: trao đổi chất lớn lên, phân chia, cảm ứng.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065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5"/>
          <p:cNvSpPr txBox="1">
            <a:spLocks noChangeArrowheads="1"/>
          </p:cNvSpPr>
          <p:nvPr/>
        </p:nvSpPr>
        <p:spPr bwMode="auto">
          <a:xfrm>
            <a:off x="1401763" y="739775"/>
            <a:ext cx="64087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 dò</a:t>
            </a:r>
          </a:p>
        </p:txBody>
      </p:sp>
      <p:sp>
        <p:nvSpPr>
          <p:cNvPr id="11267" name="TextBox 6"/>
          <p:cNvSpPr txBox="1">
            <a:spLocks noChangeArrowheads="1"/>
          </p:cNvSpPr>
          <p:nvPr/>
        </p:nvSpPr>
        <p:spPr bwMode="auto">
          <a:xfrm>
            <a:off x="1565275" y="1916113"/>
            <a:ext cx="62452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buFont typeface="Wingdings" pitchFamily="2" charset="2"/>
              <a:buChar char="q"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Ghi chép nội dung bài học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Học thuộc bài đầy đủ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Xem trước nội dung bài số 4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442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9571" y="692696"/>
            <a:ext cx="5256584" cy="5193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7181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4184"/>
            <a:ext cx="5679634" cy="5255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868144" y="1941998"/>
            <a:ext cx="2808312" cy="18158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Quan sát hình bên và cho biết đơn vị cấu tạo nên cơ thể sinh vật là gì?</a:t>
            </a:r>
            <a:endParaRPr lang="vi-VN" sz="28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499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8538" y="187325"/>
            <a:ext cx="48244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3. Tế bào</a:t>
            </a:r>
            <a:endParaRPr lang="vi-VN" sz="24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3038" y="838200"/>
            <a:ext cx="6270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Cấu tạo tế bào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7" y="1362659"/>
            <a:ext cx="6352893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12160" y="1011999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latin typeface="Times New Roman" pitchFamily="18" charset="0"/>
                <a:cs typeface="Times New Roman" pitchFamily="18" charset="0"/>
              </a:rPr>
              <a:t>Bào quan</a:t>
            </a:r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975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8538" y="187325"/>
            <a:ext cx="48244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3. Tế bào</a:t>
            </a:r>
            <a:endParaRPr lang="vi-VN" sz="24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3038" y="649288"/>
            <a:ext cx="6270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Cấu tạo tế bào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690859" y="1857253"/>
            <a:ext cx="3995712" cy="3672408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" name="Oval 2"/>
          <p:cNvSpPr/>
          <p:nvPr/>
        </p:nvSpPr>
        <p:spPr>
          <a:xfrm>
            <a:off x="1440446" y="2636912"/>
            <a:ext cx="1656184" cy="1584176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211960" y="2492896"/>
            <a:ext cx="172819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211425" y="3408218"/>
            <a:ext cx="172819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779649" y="3983213"/>
            <a:ext cx="315996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960431" y="2308230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Màng tế bào</a:t>
            </a:r>
            <a:endParaRPr lang="vi-VN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39617" y="3170237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Chất tế bào</a:t>
            </a:r>
            <a:endParaRPr lang="vi-VN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10839" y="4153651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Nhân</a:t>
            </a:r>
            <a:endParaRPr lang="vi-VN" sz="28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467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8538" y="187325"/>
            <a:ext cx="48244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3. Tế bào</a:t>
            </a:r>
            <a:endParaRPr lang="vi-VN" sz="24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25763" y="649288"/>
            <a:ext cx="6270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Cấu tạo tế bào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6557" y="1185082"/>
            <a:ext cx="590465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>
                <a:latin typeface="Times New Roman" pitchFamily="18" charset="0"/>
                <a:cs typeface="Times New Roman" pitchFamily="18" charset="0"/>
              </a:rPr>
              <a:t>Tế bào gồm 3 phần:</a:t>
            </a:r>
          </a:p>
          <a:p>
            <a:pPr marL="457200" indent="-457200" algn="just">
              <a:buFont typeface="Symbol" pitchFamily="18" charset="2"/>
              <a:buChar char="-"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Màng tế bào</a:t>
            </a:r>
          </a:p>
          <a:p>
            <a:pPr marL="457200" indent="-457200" algn="just">
              <a:buFont typeface="Symbol" pitchFamily="18" charset="2"/>
              <a:buChar char="-"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Tế bào chất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: gồm các bào quan</a:t>
            </a:r>
          </a:p>
          <a:p>
            <a:pPr marL="457200" indent="-457200" algn="just">
              <a:buFont typeface="Symbol" pitchFamily="18" charset="2"/>
              <a:buChar char="-"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: Nhiễm sắc thể, nhân con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7357" y="3429000"/>
            <a:ext cx="4331844" cy="3338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5-Point Star 2">
            <a:hlinkClick r:id="rId3" action="ppaction://hlinkfile"/>
          </p:cNvPr>
          <p:cNvSpPr/>
          <p:nvPr/>
        </p:nvSpPr>
        <p:spPr>
          <a:xfrm>
            <a:off x="8028384" y="418306"/>
            <a:ext cx="360040" cy="34639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05968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8538" y="187325"/>
            <a:ext cx="48244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3. Tế bào</a:t>
            </a:r>
            <a:endParaRPr lang="vi-VN" sz="24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-27887" y="470689"/>
            <a:ext cx="77113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Chức năng các bộ phận trong tế bào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887" y="1055464"/>
            <a:ext cx="9132152" cy="4622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31640" y="5919780"/>
            <a:ext cx="7017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>
                <a:latin typeface="Times New Roman" pitchFamily="18" charset="0"/>
                <a:cs typeface="Times New Roman" pitchFamily="18" charset="0"/>
              </a:rPr>
              <a:t>Bảng 3-1. Chức năng của các bộ phận trong tế bào</a:t>
            </a:r>
            <a:endParaRPr lang="vi-VN" sz="2400" i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195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8538" y="187325"/>
            <a:ext cx="48244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3. Tế bào</a:t>
            </a:r>
            <a:endParaRPr lang="vi-VN" sz="24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1157" y="631390"/>
            <a:ext cx="77113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Thành phần hóa học của tế bào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3253" y="1216165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Giảm tải</a:t>
            </a:r>
            <a:endParaRPr lang="vi-VN" sz="28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124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8538" y="187325"/>
            <a:ext cx="48244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3. Tế bào</a:t>
            </a:r>
            <a:endParaRPr lang="vi-VN" sz="24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1157" y="631390"/>
            <a:ext cx="77113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IV. Hoạt động sống của tế bào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433" y="1551887"/>
            <a:ext cx="8874618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4666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202</Words>
  <Application>Microsoft Office PowerPoint</Application>
  <PresentationFormat>On-screen Show (4:3)</PresentationFormat>
  <Paragraphs>33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ADMIN</cp:lastModifiedBy>
  <cp:revision>26</cp:revision>
  <dcterms:created xsi:type="dcterms:W3CDTF">2021-09-11T10:31:08Z</dcterms:created>
  <dcterms:modified xsi:type="dcterms:W3CDTF">2022-10-11T14:37:08Z</dcterms:modified>
</cp:coreProperties>
</file>